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0" r:id="rId3"/>
    <p:sldId id="269" r:id="rId4"/>
    <p:sldId id="264" r:id="rId5"/>
    <p:sldId id="266" r:id="rId6"/>
    <p:sldId id="267" r:id="rId7"/>
    <p:sldId id="268" r:id="rId8"/>
    <p:sldId id="27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56" r:id="rId1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D2F"/>
    <a:srgbClr val="50F258"/>
    <a:srgbClr val="FFCC00"/>
    <a:srgbClr val="011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6EF95-3ACD-44DD-820C-991A615CA93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EFAC8-B29F-4F03-A855-19858F1963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9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EFAC8-B29F-4F03-A855-19858F19631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53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8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2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7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0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5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1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4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85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14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26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5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D6B1-5F8C-410B-ABB9-8A06A48EBD4B}" type="datetimeFigureOut">
              <a:rPr lang="en-AU" smtClean="0"/>
              <a:t>30/07/2015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F686-FF77-427B-9064-8760967C45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9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3968" y="692696"/>
            <a:ext cx="0" cy="511256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7624" y="3356992"/>
            <a:ext cx="6336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4046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LIGHT</a:t>
            </a:r>
            <a:endParaRPr lang="en-A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57988" y="1584955"/>
            <a:ext cx="252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69057" y="3645338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6156176" y="1004981"/>
            <a:ext cx="14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4" name="Cross 43"/>
          <p:cNvSpPr/>
          <p:nvPr/>
        </p:nvSpPr>
        <p:spPr>
          <a:xfrm>
            <a:off x="3855814" y="2978000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3851920" y="57919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DARKNESS</a:t>
            </a:r>
            <a:endParaRPr lang="en-A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602062" y="30950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LIFE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7544" y="31409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DEATH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783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 animBg="1"/>
      <p:bldP spid="34" grpId="0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3968" y="692696"/>
            <a:ext cx="0" cy="511256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7624" y="3356992"/>
            <a:ext cx="6336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27791" y="1171882"/>
            <a:ext cx="2381223" cy="1969086"/>
          </a:xfrm>
          <a:prstGeom prst="ellipse">
            <a:avLst/>
          </a:prstGeom>
          <a:solidFill>
            <a:srgbClr val="50F258"/>
          </a:solidFill>
          <a:ln w="38100">
            <a:solidFill>
              <a:srgbClr val="50F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6156176" y="649591"/>
            <a:ext cx="1389618" cy="97920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724091" y="2132746"/>
            <a:ext cx="1098180" cy="85980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67944" y="2562647"/>
            <a:ext cx="864096" cy="160791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331640" y="1101066"/>
            <a:ext cx="2880319" cy="2124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5362" y="1235522"/>
            <a:ext cx="520814" cy="2160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3" y="4321741"/>
            <a:ext cx="1701770" cy="17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11388" y="1846565"/>
            <a:ext cx="231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>
                    <a:lumMod val="85000"/>
                  </a:schemeClr>
                </a:solidFill>
              </a:rPr>
              <a:t>CONFUSED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7988" y="1584955"/>
            <a:ext cx="252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4635" y="2384884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CONVERTED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176" y="1004981"/>
            <a:ext cx="14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50729" y="4321741"/>
            <a:ext cx="1116124" cy="7920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2" y="4388061"/>
            <a:ext cx="1055569" cy="14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23" idx="7"/>
          </p:cNvCxnSpPr>
          <p:nvPr/>
        </p:nvCxnSpPr>
        <p:spPr>
          <a:xfrm flipV="1">
            <a:off x="3003400" y="2852936"/>
            <a:ext cx="2000648" cy="1584804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0828" y="4548508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CONTRARY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69057" y="3645338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Cross 27"/>
          <p:cNvSpPr/>
          <p:nvPr/>
        </p:nvSpPr>
        <p:spPr>
          <a:xfrm>
            <a:off x="3855814" y="2978000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4709302" y="3748547"/>
            <a:ext cx="2474025" cy="187205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156176" y="2852936"/>
            <a:ext cx="0" cy="115212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7399" y="4417948"/>
            <a:ext cx="259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>
                    <a:lumMod val="85000"/>
                  </a:schemeClr>
                </a:solidFill>
              </a:rPr>
              <a:t>COMPROMISED</a:t>
            </a:r>
            <a:endParaRPr lang="en-A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5936" y="4046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LIGHT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51920" y="57919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DARKNESS</a:t>
            </a:r>
            <a:endParaRPr lang="en-A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02062" y="30950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LIFE</a:t>
            </a:r>
            <a:endParaRPr lang="en-A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544" y="31409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DEATH</a:t>
            </a:r>
            <a:endParaRPr lang="en-AU" sz="14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8" y="528069"/>
            <a:ext cx="1233743" cy="12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4" y="1759315"/>
            <a:ext cx="1335776" cy="13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CONTRARY</a:t>
            </a:r>
            <a:endParaRPr lang="en-A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21399"/>
            <a:ext cx="4085184" cy="4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CONFUSED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62640" cy="47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CONVERTED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COMMITTED</a:t>
            </a:r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45560" cy="474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CONSECRATED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86929" cy="53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COMPROMISED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7889"/>
            <a:ext cx="3240360" cy="44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2" y="4388061"/>
            <a:ext cx="1055569" cy="14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83968" y="692696"/>
            <a:ext cx="0" cy="511256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09302" y="3748547"/>
            <a:ext cx="2474025" cy="187205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3" y="4321741"/>
            <a:ext cx="1701770" cy="17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87624" y="3356992"/>
            <a:ext cx="6336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56176" y="2852936"/>
            <a:ext cx="0" cy="115212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4046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LIGHT</a:t>
            </a:r>
            <a:endParaRPr lang="en-AU" sz="1400" dirty="0"/>
          </a:p>
        </p:txBody>
      </p:sp>
      <p:sp>
        <p:nvSpPr>
          <p:cNvPr id="14" name="Oval 13"/>
          <p:cNvSpPr/>
          <p:nvPr/>
        </p:nvSpPr>
        <p:spPr>
          <a:xfrm>
            <a:off x="2012547" y="4321741"/>
            <a:ext cx="1116124" cy="7920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527791" y="1171882"/>
            <a:ext cx="2381223" cy="1969086"/>
          </a:xfrm>
          <a:prstGeom prst="ellipse">
            <a:avLst/>
          </a:prstGeom>
          <a:solidFill>
            <a:srgbClr val="50F258"/>
          </a:solidFill>
          <a:ln w="38100">
            <a:solidFill>
              <a:srgbClr val="50F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6156176" y="649591"/>
            <a:ext cx="1389618" cy="97920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724091" y="2132746"/>
            <a:ext cx="1098180" cy="85980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Arrow Connector 20"/>
          <p:cNvCxnSpPr>
            <a:stCxn id="14" idx="7"/>
          </p:cNvCxnSpPr>
          <p:nvPr/>
        </p:nvCxnSpPr>
        <p:spPr>
          <a:xfrm flipV="1">
            <a:off x="2965218" y="2852936"/>
            <a:ext cx="2000648" cy="1584804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67944" y="2562647"/>
            <a:ext cx="864096" cy="160791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331640" y="1101066"/>
            <a:ext cx="2880319" cy="2124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5362" y="1235522"/>
            <a:ext cx="520814" cy="2160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1388" y="1846565"/>
            <a:ext cx="231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>
                    <a:lumMod val="85000"/>
                  </a:schemeClr>
                </a:solidFill>
              </a:rPr>
              <a:t>CONFUSED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7988" y="1584955"/>
            <a:ext cx="252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4635" y="2384884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CONVERTED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12646" y="4548508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CONTRARY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69057" y="3645338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6156176" y="1004981"/>
            <a:ext cx="14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4" name="Cross 43"/>
          <p:cNvSpPr/>
          <p:nvPr/>
        </p:nvSpPr>
        <p:spPr>
          <a:xfrm>
            <a:off x="3855814" y="2978000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8" y="528069"/>
            <a:ext cx="1233743" cy="12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4" y="1759315"/>
            <a:ext cx="1335776" cy="13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17399" y="4417948"/>
            <a:ext cx="259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>
                    <a:lumMod val="85000"/>
                  </a:schemeClr>
                </a:solidFill>
              </a:rPr>
              <a:t>COMPROMISED</a:t>
            </a:r>
            <a:endParaRPr lang="en-A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920" y="57919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DARKNESS</a:t>
            </a:r>
            <a:endParaRPr lang="en-A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602062" y="30950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LIFE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7544" y="31409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DEATH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024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6" grpId="0" animBg="1"/>
      <p:bldP spid="19" grpId="0" animBg="1"/>
      <p:bldP spid="17" grpId="0" animBg="1"/>
      <p:bldP spid="15" grpId="0" animBg="1"/>
      <p:bldP spid="30" grpId="0"/>
      <p:bldP spid="31" grpId="0"/>
      <p:bldP spid="32" grpId="0"/>
      <p:bldP spid="33" grpId="0"/>
      <p:bldP spid="45" grpId="0" animBg="1"/>
      <p:bldP spid="34" grpId="0"/>
      <p:bldP spid="44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667511" y="620688"/>
            <a:ext cx="0" cy="546014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7704" y="594293"/>
            <a:ext cx="657830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ross 5"/>
          <p:cNvSpPr/>
          <p:nvPr/>
        </p:nvSpPr>
        <p:spPr>
          <a:xfrm>
            <a:off x="8239357" y="116632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552600" y="783970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9539"/>
            <a:ext cx="4778105" cy="47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851920" y="2069074"/>
            <a:ext cx="2775477" cy="17568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253048" y="2685884"/>
            <a:ext cx="212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CONTRARY</a:t>
            </a:r>
            <a:endParaRPr lang="en-A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692" y="409627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DEATH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779177" y="6080834"/>
            <a:ext cx="12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DARKNESS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475656" y="909513"/>
            <a:ext cx="6496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Isaiah 5:20</a:t>
            </a:r>
          </a:p>
          <a:p>
            <a:r>
              <a:rPr lang="en-AU" sz="2400" b="1" dirty="0" smtClean="0"/>
              <a:t>Woe </a:t>
            </a:r>
            <a:r>
              <a:rPr lang="en-AU" sz="2400" b="1" dirty="0"/>
              <a:t>unto them that call evil good, and good evil</a:t>
            </a:r>
          </a:p>
        </p:txBody>
      </p:sp>
    </p:spTree>
    <p:extLst>
      <p:ext uri="{BB962C8B-B14F-4D97-AF65-F5344CB8AC3E}">
        <p14:creationId xmlns:p14="http://schemas.microsoft.com/office/powerpoint/2010/main" val="40140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3848" y="2597265"/>
            <a:ext cx="4824536" cy="31937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119879" y="3778637"/>
            <a:ext cx="299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solidFill>
                  <a:schemeClr val="bg1">
                    <a:lumMod val="85000"/>
                  </a:schemeClr>
                </a:solidFill>
              </a:rPr>
              <a:t>CONFUSED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0969"/>
            <a:ext cx="32427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667511" y="634127"/>
            <a:ext cx="0" cy="567519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75656" y="6301676"/>
            <a:ext cx="7191855" cy="764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8239357" y="5806539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552600" y="6473877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063907" y="116632"/>
            <a:ext cx="7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59726" y="6090287"/>
            <a:ext cx="92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DEATH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3327488" y="908720"/>
            <a:ext cx="5197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Ephesians 2:1</a:t>
            </a:r>
          </a:p>
          <a:p>
            <a:r>
              <a:rPr lang="en-A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…who </a:t>
            </a:r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were dead in trespasses and si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134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2"/>
          <a:stretch/>
        </p:blipFill>
        <p:spPr bwMode="auto">
          <a:xfrm>
            <a:off x="4224022" y="-175054"/>
            <a:ext cx="5639126" cy="37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" y="3649561"/>
            <a:ext cx="2268529" cy="22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76056" y="3266692"/>
            <a:ext cx="455587" cy="450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0" y="1003459"/>
            <a:ext cx="2839846" cy="283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32878" y="3217269"/>
            <a:ext cx="3295762" cy="2590141"/>
          </a:xfrm>
          <a:prstGeom prst="ellipse">
            <a:avLst/>
          </a:prstGeom>
          <a:solidFill>
            <a:srgbClr val="50F258"/>
          </a:solidFill>
          <a:ln w="38100">
            <a:solidFill>
              <a:srgbClr val="50F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5270614" y="2195337"/>
            <a:ext cx="1749658" cy="126724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40637" y="5217276"/>
            <a:ext cx="455587" cy="450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8014" y="4254945"/>
            <a:ext cx="292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8916" y="5229200"/>
            <a:ext cx="1098180" cy="85980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619672" y="5519055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CONVERTED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3355" y="26499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5286" y="697043"/>
            <a:ext cx="0" cy="54147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3440" y="6222635"/>
            <a:ext cx="658822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32" y="328902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7481664" y="605264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LIFE</a:t>
            </a:r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350375" y="6307968"/>
            <a:ext cx="229822" cy="473404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Cross 27"/>
          <p:cNvSpPr/>
          <p:nvPr/>
        </p:nvSpPr>
        <p:spPr>
          <a:xfrm>
            <a:off x="37132" y="5763281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6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6" y="3326567"/>
            <a:ext cx="2450530" cy="24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925292" y="4365104"/>
            <a:ext cx="1494579" cy="107582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028930" y="4738110"/>
            <a:ext cx="1287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CONVERTED</a:t>
            </a:r>
            <a:endParaRPr lang="en-AU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5286" y="697043"/>
            <a:ext cx="0" cy="54147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3440" y="6222635"/>
            <a:ext cx="658822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32" y="328902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481664" y="605264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LIFE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350375" y="6307968"/>
            <a:ext cx="229822" cy="473404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ross 15"/>
          <p:cNvSpPr/>
          <p:nvPr/>
        </p:nvSpPr>
        <p:spPr>
          <a:xfrm>
            <a:off x="37132" y="5763281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179892" y="1484784"/>
            <a:ext cx="6848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baseline="30000" dirty="0"/>
              <a:t> 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John 1:12</a:t>
            </a:r>
          </a:p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ut </a:t>
            </a: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as many as received Him, to them He gave the right to become children of 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God..</a:t>
            </a:r>
            <a:endParaRPr lang="en-A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2" y="1003459"/>
            <a:ext cx="2839846" cy="283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432878" y="3217269"/>
            <a:ext cx="3295762" cy="2590141"/>
          </a:xfrm>
          <a:prstGeom prst="ellipse">
            <a:avLst/>
          </a:prstGeom>
          <a:solidFill>
            <a:srgbClr val="50F258"/>
          </a:solidFill>
          <a:ln w="38100">
            <a:solidFill>
              <a:srgbClr val="50F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558014" y="4254945"/>
            <a:ext cx="292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5286" y="697043"/>
            <a:ext cx="0" cy="54147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40" y="6222635"/>
            <a:ext cx="658822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32" y="328902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481664" y="605264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LIFE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350375" y="6307968"/>
            <a:ext cx="229822" cy="473404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Cross 17"/>
          <p:cNvSpPr/>
          <p:nvPr/>
        </p:nvSpPr>
        <p:spPr>
          <a:xfrm>
            <a:off x="37132" y="5763281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635896" y="69539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Colossians 2:6-7</a:t>
            </a:r>
          </a:p>
          <a:p>
            <a:r>
              <a:rPr lang="en-AU" sz="2400" b="1" dirty="0" smtClean="0">
                <a:solidFill>
                  <a:srgbClr val="00B050"/>
                </a:solidFill>
              </a:rPr>
              <a:t>As </a:t>
            </a:r>
            <a:r>
              <a:rPr lang="en-AU" sz="2400" b="1" dirty="0">
                <a:solidFill>
                  <a:srgbClr val="00B050"/>
                </a:solidFill>
              </a:rPr>
              <a:t>you therefore have received Christ Jesus the Lord, so walk in Him</a:t>
            </a:r>
            <a:r>
              <a:rPr lang="en-AU" sz="2400" b="1" dirty="0" smtClean="0">
                <a:solidFill>
                  <a:srgbClr val="00B050"/>
                </a:solidFill>
              </a:rPr>
              <a:t>,</a:t>
            </a:r>
            <a:r>
              <a:rPr lang="en-AU" sz="2400" b="1" baseline="30000" dirty="0">
                <a:solidFill>
                  <a:srgbClr val="00B050"/>
                </a:solidFill>
              </a:rPr>
              <a:t> </a:t>
            </a:r>
            <a:r>
              <a:rPr lang="en-AU" sz="2400" b="1" dirty="0">
                <a:solidFill>
                  <a:srgbClr val="00B050"/>
                </a:solidFill>
              </a:rPr>
              <a:t>rooted and built up in Him and established in the </a:t>
            </a:r>
            <a:r>
              <a:rPr lang="en-AU" sz="2400" b="1" dirty="0" smtClean="0">
                <a:solidFill>
                  <a:srgbClr val="00B050"/>
                </a:solidFill>
              </a:rPr>
              <a:t>faith..</a:t>
            </a:r>
            <a:endParaRPr lang="en-A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2"/>
          <a:stretch/>
        </p:blipFill>
        <p:spPr bwMode="auto">
          <a:xfrm>
            <a:off x="3851920" y="-243408"/>
            <a:ext cx="5639126" cy="37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499992" y="2420888"/>
            <a:ext cx="1749658" cy="126724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582733" y="28755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5286" y="697043"/>
            <a:ext cx="0" cy="54147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3440" y="6222635"/>
            <a:ext cx="658822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132" y="328902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LIGHT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481664" y="605264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LIFE</a:t>
            </a:r>
            <a:endParaRPr lang="en-AU" dirty="0"/>
          </a:p>
        </p:txBody>
      </p:sp>
      <p:sp>
        <p:nvSpPr>
          <p:cNvPr id="23" name="Rectangle 22"/>
          <p:cNvSpPr/>
          <p:nvPr/>
        </p:nvSpPr>
        <p:spPr>
          <a:xfrm>
            <a:off x="350375" y="6307968"/>
            <a:ext cx="229822" cy="473404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Cross 23"/>
          <p:cNvSpPr/>
          <p:nvPr/>
        </p:nvSpPr>
        <p:spPr>
          <a:xfrm>
            <a:off x="37132" y="5763281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714390" y="3404438"/>
            <a:ext cx="5662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Galatians 2:20</a:t>
            </a:r>
          </a:p>
          <a:p>
            <a:r>
              <a:rPr lang="en-AU" sz="2400" b="1" dirty="0" smtClean="0">
                <a:solidFill>
                  <a:srgbClr val="FF0000"/>
                </a:solidFill>
              </a:rPr>
              <a:t>I </a:t>
            </a:r>
            <a:r>
              <a:rPr lang="en-AU" sz="2400" b="1" dirty="0">
                <a:solidFill>
                  <a:srgbClr val="FF0000"/>
                </a:solidFill>
              </a:rPr>
              <a:t>have been crucified with Christ; it is no longer I who live, but Christ lives in me; and the </a:t>
            </a:r>
            <a:r>
              <a:rPr lang="en-AU" sz="2400" b="1" i="1" dirty="0">
                <a:solidFill>
                  <a:srgbClr val="FF0000"/>
                </a:solidFill>
              </a:rPr>
              <a:t>life</a:t>
            </a:r>
            <a:r>
              <a:rPr lang="en-AU" sz="2400" b="1" dirty="0">
                <a:solidFill>
                  <a:srgbClr val="FF0000"/>
                </a:solidFill>
              </a:rPr>
              <a:t> which I now live in the flesh I live by faith in the Son of God, who loved me and gave Himself for me.</a:t>
            </a:r>
          </a:p>
        </p:txBody>
      </p:sp>
    </p:spTree>
    <p:extLst>
      <p:ext uri="{BB962C8B-B14F-4D97-AF65-F5344CB8AC3E}">
        <p14:creationId xmlns:p14="http://schemas.microsoft.com/office/powerpoint/2010/main" val="22815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24336" cy="41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63688" y="1124744"/>
            <a:ext cx="3547431" cy="262364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979713" y="2113401"/>
            <a:ext cx="325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>
                    <a:lumMod val="85000"/>
                  </a:schemeClr>
                </a:solidFill>
              </a:rPr>
              <a:t>COMPROMISED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8154" y="908175"/>
            <a:ext cx="0" cy="541479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476672"/>
            <a:ext cx="72008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3243" y="589856"/>
            <a:ext cx="229822" cy="473404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ross 8"/>
          <p:cNvSpPr/>
          <p:nvPr/>
        </p:nvSpPr>
        <p:spPr>
          <a:xfrm>
            <a:off x="0" y="45169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740352" y="292006"/>
            <a:ext cx="11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LIFE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5685" y="6381328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DARKNESS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43065" y="3937183"/>
            <a:ext cx="626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James 5:19-20</a:t>
            </a:r>
          </a:p>
          <a:p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Brethren</a:t>
            </a: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, if anyone among you wanders from the truth, and someone turns him back</a:t>
            </a:r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AU" sz="2400" b="1" baseline="30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let him know that he who turns a sinner from the error of his way will save a </a:t>
            </a:r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soul</a:t>
            </a: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 from death and cover a multitude of sins.</a:t>
            </a:r>
          </a:p>
        </p:txBody>
      </p:sp>
    </p:spTree>
    <p:extLst>
      <p:ext uri="{BB962C8B-B14F-4D97-AF65-F5344CB8AC3E}">
        <p14:creationId xmlns:p14="http://schemas.microsoft.com/office/powerpoint/2010/main" val="14323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3968" y="692696"/>
            <a:ext cx="0" cy="511256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7624" y="3356992"/>
            <a:ext cx="6336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69774" y="5620598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-</a:t>
            </a:r>
            <a:endParaRPr lang="en-AU" sz="2800" dirty="0"/>
          </a:p>
        </p:txBody>
      </p:sp>
      <p:sp>
        <p:nvSpPr>
          <p:cNvPr id="16" name="Oval 15"/>
          <p:cNvSpPr/>
          <p:nvPr/>
        </p:nvSpPr>
        <p:spPr>
          <a:xfrm>
            <a:off x="4527791" y="1171882"/>
            <a:ext cx="2381223" cy="1969086"/>
          </a:xfrm>
          <a:prstGeom prst="ellipse">
            <a:avLst/>
          </a:prstGeom>
          <a:solidFill>
            <a:srgbClr val="50F258"/>
          </a:solidFill>
          <a:ln w="38100">
            <a:solidFill>
              <a:srgbClr val="50F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6156176" y="649591"/>
            <a:ext cx="1389618" cy="97920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724091" y="2132746"/>
            <a:ext cx="1098180" cy="85980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67944" y="2562647"/>
            <a:ext cx="864096" cy="160791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331640" y="1101066"/>
            <a:ext cx="2880319" cy="2124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5362" y="1235522"/>
            <a:ext cx="520814" cy="2160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1388" y="1846565"/>
            <a:ext cx="231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bg1">
                    <a:lumMod val="85000"/>
                  </a:schemeClr>
                </a:solidFill>
              </a:rPr>
              <a:t>CONFUSED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7988" y="1584955"/>
            <a:ext cx="252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COMMITTED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3" y="4321741"/>
            <a:ext cx="1701770" cy="17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84635" y="2384884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</a:rPr>
              <a:t>CONVERTED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6176" y="1004981"/>
            <a:ext cx="14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CONSECRATED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0729" y="4321741"/>
            <a:ext cx="1116124" cy="7920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/>
          <p:cNvCxnSpPr>
            <a:stCxn id="25" idx="7"/>
          </p:cNvCxnSpPr>
          <p:nvPr/>
        </p:nvCxnSpPr>
        <p:spPr>
          <a:xfrm flipV="1">
            <a:off x="3003400" y="2852936"/>
            <a:ext cx="2000648" cy="1584804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2" y="4388061"/>
            <a:ext cx="1055569" cy="14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050828" y="4548508"/>
            <a:ext cx="13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CONTRARY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69057" y="3645338"/>
            <a:ext cx="229822" cy="359726"/>
          </a:xfrm>
          <a:prstGeom prst="rect">
            <a:avLst/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Cross 34"/>
          <p:cNvSpPr/>
          <p:nvPr/>
        </p:nvSpPr>
        <p:spPr>
          <a:xfrm>
            <a:off x="3855814" y="2978000"/>
            <a:ext cx="856308" cy="863006"/>
          </a:xfrm>
          <a:prstGeom prst="plus">
            <a:avLst>
              <a:gd name="adj" fmla="val 37201"/>
            </a:avLst>
          </a:prstGeom>
          <a:solidFill>
            <a:srgbClr val="53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4709302" y="3748547"/>
            <a:ext cx="2474025" cy="187205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56176" y="2852936"/>
            <a:ext cx="0" cy="115212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7399" y="4417948"/>
            <a:ext cx="259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>
                    <a:lumMod val="85000"/>
                  </a:schemeClr>
                </a:solidFill>
              </a:rPr>
              <a:t>COMPROMISED</a:t>
            </a:r>
            <a:endParaRPr lang="en-A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5936" y="4046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LIGHT</a:t>
            </a:r>
            <a:endParaRPr lang="en-A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51920" y="57919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DARKNESS</a:t>
            </a:r>
            <a:endParaRPr lang="en-A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02062" y="30950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LIFE</a:t>
            </a:r>
            <a:endParaRPr lang="en-A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544" y="31409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DEATH</a:t>
            </a:r>
            <a:endParaRPr lang="en-AU" sz="14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8" y="528069"/>
            <a:ext cx="1233743" cy="12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4" y="1759315"/>
            <a:ext cx="1335776" cy="13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7" grpId="0" animBg="1"/>
      <p:bldP spid="15" grpId="0" animBg="1"/>
      <p:bldP spid="30" grpId="0"/>
      <p:bldP spid="31" grpId="0"/>
      <p:bldP spid="32" grpId="0"/>
      <p:bldP spid="34" grpId="0"/>
      <p:bldP spid="25" grpId="0" animBg="1"/>
      <p:bldP spid="28" grpId="0"/>
      <p:bldP spid="29" grpId="0" animBg="1"/>
      <p:bldP spid="35" grpId="0" animBg="1"/>
      <p:bldP spid="23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151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CONTRARY</vt:lpstr>
      <vt:lpstr>CONFUSED</vt:lpstr>
      <vt:lpstr>CONVERTED</vt:lpstr>
      <vt:lpstr>COMMITTED</vt:lpstr>
      <vt:lpstr>CONSECRATED</vt:lpstr>
      <vt:lpstr>COMPROMISED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Rose Arundel</dc:creator>
  <cp:lastModifiedBy>User</cp:lastModifiedBy>
  <cp:revision>24</cp:revision>
  <cp:lastPrinted>2015-07-21T04:43:55Z</cp:lastPrinted>
  <dcterms:created xsi:type="dcterms:W3CDTF">2015-07-10T00:32:59Z</dcterms:created>
  <dcterms:modified xsi:type="dcterms:W3CDTF">2015-07-30T04:30:28Z</dcterms:modified>
</cp:coreProperties>
</file>